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31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FF33"/>
    <a:srgbClr val="FF0066"/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17.10.2022.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1: Time for school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/>
              <a:t>Unit 1 – Roundup &amp; Writing rules 1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2CA1B56-1EBD-350C-E407-5EBFE68B6CF9}"/>
              </a:ext>
            </a:extLst>
          </p:cNvPr>
          <p:cNvSpPr txBox="1"/>
          <p:nvPr/>
        </p:nvSpPr>
        <p:spPr>
          <a:xfrm>
            <a:off x="506027" y="372862"/>
            <a:ext cx="5433134" cy="461665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16/17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3B322E6-E094-D7A0-F9DD-8E275CC1B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157287"/>
            <a:ext cx="10582275" cy="45434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AD378D4-1F1E-2A1F-E561-EBBE9A0C847E}"/>
              </a:ext>
            </a:extLst>
          </p:cNvPr>
          <p:cNvSpPr txBox="1"/>
          <p:nvPr/>
        </p:nvSpPr>
        <p:spPr>
          <a:xfrm>
            <a:off x="8581794" y="4049798"/>
            <a:ext cx="221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monitor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21A015A-65F4-C45B-B778-97B0C64B7D46}"/>
              </a:ext>
            </a:extLst>
          </p:cNvPr>
          <p:cNvSpPr txBox="1"/>
          <p:nvPr/>
        </p:nvSpPr>
        <p:spPr>
          <a:xfrm>
            <a:off x="1686756" y="4548543"/>
            <a:ext cx="221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basketball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976FAC1-BF06-B398-5B5A-FF9368B49FDF}"/>
              </a:ext>
            </a:extLst>
          </p:cNvPr>
          <p:cNvSpPr txBox="1"/>
          <p:nvPr/>
        </p:nvSpPr>
        <p:spPr>
          <a:xfrm>
            <a:off x="1890941" y="5066258"/>
            <a:ext cx="221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40900D8-BE7D-075B-50DA-0D4C31D97F7E}"/>
              </a:ext>
            </a:extLst>
          </p:cNvPr>
          <p:cNvSpPr txBox="1"/>
          <p:nvPr/>
        </p:nvSpPr>
        <p:spPr>
          <a:xfrm>
            <a:off x="5106139" y="3994950"/>
            <a:ext cx="221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religion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2AEF218-F770-9656-E9E5-9789EF14B501}"/>
              </a:ext>
            </a:extLst>
          </p:cNvPr>
          <p:cNvSpPr txBox="1"/>
          <p:nvPr/>
        </p:nvSpPr>
        <p:spPr>
          <a:xfrm>
            <a:off x="5106139" y="4525086"/>
            <a:ext cx="221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history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BA2B097-75BC-E14F-298C-E9250FD0D1FF}"/>
              </a:ext>
            </a:extLst>
          </p:cNvPr>
          <p:cNvSpPr txBox="1"/>
          <p:nvPr/>
        </p:nvSpPr>
        <p:spPr>
          <a:xfrm>
            <a:off x="5106139" y="5037400"/>
            <a:ext cx="221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BC3C4CD-B793-EBEC-E45B-D6B5BA99B903}"/>
              </a:ext>
            </a:extLst>
          </p:cNvPr>
          <p:cNvSpPr txBox="1"/>
          <p:nvPr/>
        </p:nvSpPr>
        <p:spPr>
          <a:xfrm>
            <a:off x="1686756" y="4067920"/>
            <a:ext cx="221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gymnastics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7FA1B14-C821-0397-6BE9-83A1BE1BE18C}"/>
              </a:ext>
            </a:extLst>
          </p:cNvPr>
          <p:cNvSpPr txBox="1"/>
          <p:nvPr/>
        </p:nvSpPr>
        <p:spPr>
          <a:xfrm>
            <a:off x="8657995" y="4531438"/>
            <a:ext cx="221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mouse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9CE5DA6-95C1-2922-A895-8C6D92B79436}"/>
              </a:ext>
            </a:extLst>
          </p:cNvPr>
          <p:cNvSpPr txBox="1"/>
          <p:nvPr/>
        </p:nvSpPr>
        <p:spPr>
          <a:xfrm>
            <a:off x="8544828" y="5045441"/>
            <a:ext cx="221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 keyboard</a:t>
            </a:r>
          </a:p>
        </p:txBody>
      </p:sp>
    </p:spTree>
    <p:extLst>
      <p:ext uri="{BB962C8B-B14F-4D97-AF65-F5344CB8AC3E}">
        <p14:creationId xmlns:p14="http://schemas.microsoft.com/office/powerpoint/2010/main" val="31015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C3EE152-1F7D-6091-D0E2-5DBCEDF3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9" y="257440"/>
            <a:ext cx="9214789" cy="331448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8213F77-452C-07E1-EE3E-7B9C6C730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39" y="3726864"/>
            <a:ext cx="7943850" cy="29908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F7D4B27-6146-1D55-1BE1-2A23C154BB80}"/>
              </a:ext>
            </a:extLst>
          </p:cNvPr>
          <p:cNvSpPr txBox="1"/>
          <p:nvPr/>
        </p:nvSpPr>
        <p:spPr>
          <a:xfrm>
            <a:off x="3781887" y="1269507"/>
            <a:ext cx="210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animals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BFEA7F9-2B21-44C3-B213-C47F41BD8943}"/>
              </a:ext>
            </a:extLst>
          </p:cNvPr>
          <p:cNvSpPr txBox="1"/>
          <p:nvPr/>
        </p:nvSpPr>
        <p:spPr>
          <a:xfrm>
            <a:off x="3499281" y="1805139"/>
            <a:ext cx="210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computers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39D82E6-B75D-5231-4B86-219A6BA70C9B}"/>
              </a:ext>
            </a:extLst>
          </p:cNvPr>
          <p:cNvSpPr txBox="1"/>
          <p:nvPr/>
        </p:nvSpPr>
        <p:spPr>
          <a:xfrm>
            <a:off x="3499281" y="2189881"/>
            <a:ext cx="284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   kings and queens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F95242C-100F-E4AD-8428-DC9B53DF07A0}"/>
              </a:ext>
            </a:extLst>
          </p:cNvPr>
          <p:cNvSpPr txBox="1"/>
          <p:nvPr/>
        </p:nvSpPr>
        <p:spPr>
          <a:xfrm>
            <a:off x="4023686" y="2648590"/>
            <a:ext cx="284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continents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1AA8854-0634-EC44-8F4C-E84C0551E501}"/>
              </a:ext>
            </a:extLst>
          </p:cNvPr>
          <p:cNvSpPr txBox="1"/>
          <p:nvPr/>
        </p:nvSpPr>
        <p:spPr>
          <a:xfrm>
            <a:off x="3828377" y="3048038"/>
            <a:ext cx="284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numbers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68106EF-0537-D05F-5C7D-9A1EC8F8A951}"/>
              </a:ext>
            </a:extLst>
          </p:cNvPr>
          <p:cNvSpPr txBox="1"/>
          <p:nvPr/>
        </p:nvSpPr>
        <p:spPr>
          <a:xfrm>
            <a:off x="6531005" y="4279144"/>
            <a:ext cx="58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1DEA1A0-A602-5042-3B71-ED3D80F1E39D}"/>
              </a:ext>
            </a:extLst>
          </p:cNvPr>
          <p:cNvSpPr txBox="1"/>
          <p:nvPr/>
        </p:nvSpPr>
        <p:spPr>
          <a:xfrm>
            <a:off x="6531004" y="4706344"/>
            <a:ext cx="58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2FDB061-D400-E624-577A-8F6A9FE71B63}"/>
              </a:ext>
            </a:extLst>
          </p:cNvPr>
          <p:cNvSpPr txBox="1"/>
          <p:nvPr/>
        </p:nvSpPr>
        <p:spPr>
          <a:xfrm>
            <a:off x="6531004" y="5062256"/>
            <a:ext cx="58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FBB6C02-41CB-CB6D-F3C1-DEE6F6C74F2B}"/>
              </a:ext>
            </a:extLst>
          </p:cNvPr>
          <p:cNvSpPr txBox="1"/>
          <p:nvPr/>
        </p:nvSpPr>
        <p:spPr>
          <a:xfrm>
            <a:off x="6513248" y="5483126"/>
            <a:ext cx="58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47C1CFF-E080-D7F7-9675-B1C2B24F2F4D}"/>
              </a:ext>
            </a:extLst>
          </p:cNvPr>
          <p:cNvSpPr txBox="1"/>
          <p:nvPr/>
        </p:nvSpPr>
        <p:spPr>
          <a:xfrm>
            <a:off x="6504370" y="5839038"/>
            <a:ext cx="58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CB896573-BD22-F8FB-F106-12DD0BA38609}"/>
              </a:ext>
            </a:extLst>
          </p:cNvPr>
          <p:cNvSpPr txBox="1"/>
          <p:nvPr/>
        </p:nvSpPr>
        <p:spPr>
          <a:xfrm>
            <a:off x="6504370" y="6224813"/>
            <a:ext cx="58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817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FA3881B-78A0-7862-6898-29B4A59FC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38125"/>
            <a:ext cx="11191875" cy="63817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C61D53D-D03C-2B9D-FB6D-70141BE71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38125"/>
            <a:ext cx="11191875" cy="63817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D1427C6-8D7A-F41C-FBD3-DA7CEE6B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38125"/>
            <a:ext cx="11191875" cy="63817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63888DD-C618-35E7-8A76-0478EEC88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38125"/>
            <a:ext cx="11191875" cy="638175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5BE33CC8-3FD9-4A9D-14B1-35C8D85A50B5}"/>
              </a:ext>
            </a:extLst>
          </p:cNvPr>
          <p:cNvSpPr txBox="1"/>
          <p:nvPr/>
        </p:nvSpPr>
        <p:spPr>
          <a:xfrm>
            <a:off x="5157926" y="1429305"/>
            <a:ext cx="114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capital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86DD48E-C7CC-3D2C-1FFB-BDDCB828430A}"/>
              </a:ext>
            </a:extLst>
          </p:cNvPr>
          <p:cNvSpPr txBox="1"/>
          <p:nvPr/>
        </p:nvSpPr>
        <p:spPr>
          <a:xfrm>
            <a:off x="9678140" y="1429304"/>
            <a:ext cx="114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family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72D3DBB-9A14-99D0-80E4-00C66466FA82}"/>
              </a:ext>
            </a:extLst>
          </p:cNvPr>
          <p:cNvSpPr txBox="1"/>
          <p:nvPr/>
        </p:nvSpPr>
        <p:spPr>
          <a:xfrm>
            <a:off x="5157926" y="1890969"/>
            <a:ext cx="114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pet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6B6812C9-C1EE-BE7E-C342-F00C39D3BF9F}"/>
              </a:ext>
            </a:extLst>
          </p:cNvPr>
          <p:cNvSpPr txBox="1"/>
          <p:nvPr/>
        </p:nvSpPr>
        <p:spPr>
          <a:xfrm>
            <a:off x="8531441" y="1890969"/>
            <a:ext cx="125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DC9E36C-46D4-69A2-845B-FAD13EADF61F}"/>
              </a:ext>
            </a:extLst>
          </p:cNvPr>
          <p:cNvSpPr txBox="1"/>
          <p:nvPr/>
        </p:nvSpPr>
        <p:spPr>
          <a:xfrm>
            <a:off x="2256384" y="2345236"/>
            <a:ext cx="114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lonely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9ED9A32-9BCC-EB03-29CD-BCD569A06DF1}"/>
              </a:ext>
            </a:extLst>
          </p:cNvPr>
          <p:cNvSpPr txBox="1"/>
          <p:nvPr/>
        </p:nvSpPr>
        <p:spPr>
          <a:xfrm>
            <a:off x="8532920" y="2371920"/>
            <a:ext cx="114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class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44450E04-885A-2A65-8B61-E95135078C99}"/>
              </a:ext>
            </a:extLst>
          </p:cNvPr>
          <p:cNvSpPr txBox="1"/>
          <p:nvPr/>
        </p:nvSpPr>
        <p:spPr>
          <a:xfrm>
            <a:off x="2904477" y="2833585"/>
            <a:ext cx="114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boxer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2238E73-04CA-D85E-D9FA-38FD68097A7B}"/>
              </a:ext>
            </a:extLst>
          </p:cNvPr>
          <p:cNvSpPr txBox="1"/>
          <p:nvPr/>
        </p:nvSpPr>
        <p:spPr>
          <a:xfrm>
            <a:off x="8967208" y="2833584"/>
            <a:ext cx="114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crazy</a:t>
            </a:r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3027A1B6-229D-13C7-3415-2B989E5F9680}"/>
              </a:ext>
            </a:extLst>
          </p:cNvPr>
          <p:cNvSpPr/>
          <p:nvPr/>
        </p:nvSpPr>
        <p:spPr>
          <a:xfrm>
            <a:off x="3832194" y="4873841"/>
            <a:ext cx="526742" cy="381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5B649E78-4FF5-B69E-4275-F5CAAEE522FF}"/>
              </a:ext>
            </a:extLst>
          </p:cNvPr>
          <p:cNvSpPr/>
          <p:nvPr/>
        </p:nvSpPr>
        <p:spPr>
          <a:xfrm>
            <a:off x="7057747" y="4873840"/>
            <a:ext cx="374341" cy="3551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CEE372DE-C857-016D-87A0-C35684061E2E}"/>
              </a:ext>
            </a:extLst>
          </p:cNvPr>
          <p:cNvSpPr/>
          <p:nvPr/>
        </p:nvSpPr>
        <p:spPr>
          <a:xfrm>
            <a:off x="1285782" y="5255580"/>
            <a:ext cx="970602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06DC28B8-35D1-186B-6AC5-D0624BB599EF}"/>
              </a:ext>
            </a:extLst>
          </p:cNvPr>
          <p:cNvSpPr/>
          <p:nvPr/>
        </p:nvSpPr>
        <p:spPr>
          <a:xfrm>
            <a:off x="6095998" y="5717245"/>
            <a:ext cx="1336089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E6D25535-ECAA-640A-F1ED-D0F1F81371C5}"/>
              </a:ext>
            </a:extLst>
          </p:cNvPr>
          <p:cNvSpPr/>
          <p:nvPr/>
        </p:nvSpPr>
        <p:spPr>
          <a:xfrm>
            <a:off x="3346892" y="6082683"/>
            <a:ext cx="1145219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2F20130D-1F18-85C0-730C-CA93C8CEF182}"/>
              </a:ext>
            </a:extLst>
          </p:cNvPr>
          <p:cNvSpPr/>
          <p:nvPr/>
        </p:nvSpPr>
        <p:spPr>
          <a:xfrm>
            <a:off x="6926800" y="5362138"/>
            <a:ext cx="505287" cy="3551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4660F486-6260-07A5-E0B1-4E16300376F2}"/>
              </a:ext>
            </a:extLst>
          </p:cNvPr>
          <p:cNvSpPr/>
          <p:nvPr/>
        </p:nvSpPr>
        <p:spPr>
          <a:xfrm>
            <a:off x="1549136" y="5727576"/>
            <a:ext cx="707248" cy="3551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64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9F4F84A-A847-E5F7-5D24-FE0CDA24A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87" y="223837"/>
            <a:ext cx="6372225" cy="64103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0A17961-79DD-F868-E0B0-FC0786B9368D}"/>
              </a:ext>
            </a:extLst>
          </p:cNvPr>
          <p:cNvSpPr txBox="1"/>
          <p:nvPr/>
        </p:nvSpPr>
        <p:spPr>
          <a:xfrm>
            <a:off x="426128" y="1322773"/>
            <a:ext cx="2254929" cy="830997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/>
              <a:t>What about you?</a:t>
            </a:r>
          </a:p>
        </p:txBody>
      </p:sp>
    </p:spTree>
    <p:extLst>
      <p:ext uri="{BB962C8B-B14F-4D97-AF65-F5344CB8AC3E}">
        <p14:creationId xmlns:p14="http://schemas.microsoft.com/office/powerpoint/2010/main" val="127711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A14F32E-1A3C-6266-D463-C3DA640E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1949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C7D3E28-2F8C-3776-75CA-25C9701C9369}"/>
              </a:ext>
            </a:extLst>
          </p:cNvPr>
          <p:cNvSpPr txBox="1"/>
          <p:nvPr/>
        </p:nvSpPr>
        <p:spPr>
          <a:xfrm>
            <a:off x="5672831" y="301841"/>
            <a:ext cx="534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book at page 30.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D8EDB6B-CD23-7B8F-9FB6-15066274A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543" y="0"/>
            <a:ext cx="7416000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E417BDA-BA29-C120-0E9F-84D9946CD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1223962"/>
            <a:ext cx="11220450" cy="441007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0AE0E86F-0494-AB68-81C4-6E6D27DF5581}"/>
              </a:ext>
            </a:extLst>
          </p:cNvPr>
          <p:cNvSpPr txBox="1"/>
          <p:nvPr/>
        </p:nvSpPr>
        <p:spPr>
          <a:xfrm>
            <a:off x="603681" y="492723"/>
            <a:ext cx="905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Dario’s learning tips.</a:t>
            </a:r>
          </a:p>
        </p:txBody>
      </p:sp>
    </p:spTree>
    <p:extLst>
      <p:ext uri="{BB962C8B-B14F-4D97-AF65-F5344CB8AC3E}">
        <p14:creationId xmlns:p14="http://schemas.microsoft.com/office/powerpoint/2010/main" val="3309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F7A6C3A-5F2A-7134-7D94-1FAFF9015DF9}"/>
              </a:ext>
            </a:extLst>
          </p:cNvPr>
          <p:cNvSpPr txBox="1"/>
          <p:nvPr/>
        </p:nvSpPr>
        <p:spPr>
          <a:xfrm>
            <a:off x="5472758" y="394617"/>
            <a:ext cx="408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 p. 28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BDD7749-A7CC-25A3-3EB8-ACD1BD8B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3031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317C81C-A98B-4EC2-79A3-2C7D4BC5FD3E}"/>
              </a:ext>
            </a:extLst>
          </p:cNvPr>
          <p:cNvSpPr txBox="1"/>
          <p:nvPr/>
        </p:nvSpPr>
        <p:spPr>
          <a:xfrm>
            <a:off x="5472758" y="1176277"/>
            <a:ext cx="4903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Would you like to have an e-mail friend from the UK?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314CFA7-0A3E-2A01-1957-BF95FBEC4046}"/>
              </a:ext>
            </a:extLst>
          </p:cNvPr>
          <p:cNvSpPr txBox="1"/>
          <p:nvPr/>
        </p:nvSpPr>
        <p:spPr>
          <a:xfrm>
            <a:off x="5472759" y="2778995"/>
            <a:ext cx="5218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the e-mails.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DD9570E-6AD4-CB27-4360-74E729CC479C}"/>
              </a:ext>
            </a:extLst>
          </p:cNvPr>
          <p:cNvSpPr txBox="1"/>
          <p:nvPr/>
        </p:nvSpPr>
        <p:spPr>
          <a:xfrm>
            <a:off x="5495950" y="3617341"/>
            <a:ext cx="6080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Where are James and Emma from?</a:t>
            </a:r>
          </a:p>
          <a:p>
            <a:r>
              <a:rPr lang="hr-HR" sz="2400"/>
              <a:t>How old are they?</a:t>
            </a:r>
          </a:p>
          <a:p>
            <a:r>
              <a:rPr lang="hr-HR" sz="2400"/>
              <a:t>Where do they live?</a:t>
            </a:r>
          </a:p>
          <a:p>
            <a:r>
              <a:rPr lang="hr-HR" sz="2400"/>
              <a:t>What are they good at?</a:t>
            </a:r>
          </a:p>
          <a:p>
            <a:r>
              <a:rPr lang="hr-HR" sz="2400"/>
              <a:t>What do they want to learn about in Croatian?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8B77F488-890C-417B-D593-4F1E2B49A87B}"/>
              </a:ext>
            </a:extLst>
          </p:cNvPr>
          <p:cNvSpPr/>
          <p:nvPr/>
        </p:nvSpPr>
        <p:spPr>
          <a:xfrm>
            <a:off x="5472758" y="3617341"/>
            <a:ext cx="6148112" cy="1931203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28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49152DD-8969-0294-7529-3E7051CFF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8" y="0"/>
            <a:ext cx="6997959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59BCCFC-77A0-4253-4382-02FD0625556D}"/>
              </a:ext>
            </a:extLst>
          </p:cNvPr>
          <p:cNvSpPr txBox="1"/>
          <p:nvPr/>
        </p:nvSpPr>
        <p:spPr>
          <a:xfrm>
            <a:off x="7474227" y="1918252"/>
            <a:ext cx="4403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Choose one of the e-mails and write your reply. </a:t>
            </a:r>
            <a:br>
              <a:rPr lang="hr-HR" sz="2400"/>
            </a:br>
            <a:br>
              <a:rPr lang="hr-HR" sz="2400"/>
            </a:br>
            <a:r>
              <a:rPr lang="hr-HR" sz="2400"/>
              <a:t>Before you start, read the instructions carefully.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6894B75-A727-446C-E4F2-52C410B0428C}"/>
              </a:ext>
            </a:extLst>
          </p:cNvPr>
          <p:cNvSpPr/>
          <p:nvPr/>
        </p:nvSpPr>
        <p:spPr>
          <a:xfrm>
            <a:off x="7474227" y="1926041"/>
            <a:ext cx="4315609" cy="1931203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081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142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UNIT 1: Time for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23</cp:revision>
  <dcterms:created xsi:type="dcterms:W3CDTF">2022-09-17T10:21:00Z</dcterms:created>
  <dcterms:modified xsi:type="dcterms:W3CDTF">2022-10-17T08:07:06Z</dcterms:modified>
</cp:coreProperties>
</file>